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64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128F4A2-EE01-4CBA-242B-892F9376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83" y="383156"/>
            <a:ext cx="10865317" cy="3768220"/>
          </a:xfrm>
        </p:spPr>
        <p:txBody>
          <a:bodyPr anchor="b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6F3E6C8-C3BA-6487-EC36-6942C4DA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83" y="4253117"/>
            <a:ext cx="10865317" cy="117422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2B64614-3490-74B5-758E-8582A71C07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583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1B0611EC-60B3-4B52-5BE8-A3E876EC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13590703-55FF-F73B-5303-1591B4AE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7A28125E-23C5-98AD-F07E-1C566FF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6667500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854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081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2387"/>
            <a:ext cx="56997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2671BA-90EF-59B5-C249-F7C36521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1200"/>
            <a:ext cx="56997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08898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13868"/>
            <a:ext cx="5943600" cy="397764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3C620-9E4A-9463-32D9-EAB787FF6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883" y="4405376"/>
            <a:ext cx="5952189" cy="1487424"/>
          </a:xfrm>
        </p:spPr>
        <p:txBody>
          <a:bodyPr anchor="t"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00953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95885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D3B1BB6E-B06C-A17C-8C3E-79EABCBE4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0731A7D4-E0B1-9EFC-60E9-55B28D5F0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379DD77-5A9A-AFFB-A8F9-07D52E77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:a16="http://schemas.microsoft.com/office/drawing/2014/main" id="{8D81854D-7A68-8152-BE67-C5FD9CA5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:a16="http://schemas.microsoft.com/office/drawing/2014/main" id="{EA9BC805-8AC0-6973-6307-402D4873D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186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915AA-7D4E-CEF2-0E27-CA6FB479D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1914" y="2032000"/>
            <a:ext cx="10371883" cy="398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00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525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18C40-517B-C014-D81B-823BAE2FD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8" y="1542474"/>
            <a:ext cx="10504000" cy="44725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26D3A9-25EF-273F-0E13-35245346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636B9F0-0AA4-2C68-C74E-D1921EFE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9B5B83-6D7B-707F-F948-6BD712772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29DE8E-07F5-D1B2-C0AF-4DDB3060C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AFC956-0159-EEB8-6BC1-9C3F1B1AE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629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4095B0E-61E1-13CE-6F7F-EE3F7FD0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314036"/>
            <a:ext cx="10515600" cy="57010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A793-2C0E-8F06-4362-96A1983B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C9044-6596-30C3-95FD-F186F8096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F415-CF39-9236-9576-0DF9F95C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38864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4FB75-D5E0-9511-4FD2-C68C1C091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9" y="1847276"/>
            <a:ext cx="10498202" cy="416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1F12379-188A-C977-1150-3E5925DB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BBEF7DA-BA6D-A07F-F03E-2BC9F8B3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858912-AA2F-5EAF-FCD4-B77FA992F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D429890D-AAF9-8BC9-BD12-23ABDAA04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4611981F-BBC7-0DC8-FC22-8FF2B06CB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355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D1E701-C09D-5C9D-D6F0-B24CF24DE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4949" y="2385975"/>
            <a:ext cx="5728848" cy="24547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FB65093-A00A-3EDD-C0C5-4CDFFD32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D35FF5-CE2E-247E-ACA9-67EA0D258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5B66F-F94E-7191-89B2-9BC080EC5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9" name="Straight Connector 31">
            <a:extLst>
              <a:ext uri="{FF2B5EF4-FFF2-40B4-BE49-F238E27FC236}">
                <a16:creationId xmlns:a16="http://schemas.microsoft.com/office/drawing/2014/main" id="{318DEC2A-2948-AEF3-C9E8-2ED520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6F8E1B26-93AA-F87D-FBC9-B4B64DEAF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548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179A23-77F8-DF71-F294-EBB8C5041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188" y="2258569"/>
            <a:ext cx="6227609" cy="35570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5B8C-BD87-04ED-9CEF-4AFD2D0C8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1EFC9-7505-F7FF-CF6B-86AB9943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F0AB1-6FFC-E765-BFAA-96D02996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65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2B6FC0-CD1A-BD65-FEB7-E284C451FD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0624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7A418C-2617-BA69-B155-E2F7C513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53117"/>
            <a:ext cx="10912199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9CB64D-D719-084C-2B74-BFFBB84F6A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383156"/>
            <a:ext cx="10912199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A6442EC-060A-D246-CC1B-D250262DD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3DCF65-6641-B724-7326-DD1DD9AC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E701096-2A85-8EA8-A5EC-D38F540D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363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E3F9A9-6F1E-9A87-9F34-719BDBBB1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34BEAC-979B-C481-66E0-57CBE849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33B9A1-B856-0C6C-BE29-3F704757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574AC177-8C09-79F3-8CC6-DA60495C4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B15B36F5-13CB-A1A3-0ECD-756964BC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8D56DEF8-59B1-77EC-4BF9-9B1E066C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EAC0D963-F67D-C0B7-83D7-353132816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8E2A2FC-47FE-82C3-DDCE-775263AF6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7784" y="1109588"/>
            <a:ext cx="6126013" cy="46388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278986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4B042FA-40F9-5B1B-253A-F9E4CE1E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217913B-B30A-FA59-DEB0-EE00CE0E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BC0D2D-F6C3-AAB2-BE9B-976038A3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233E3486-94FE-93B7-B905-AD9FCF0CB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11974C7-CCAB-1907-BE37-42979777A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06A3D12A-2FB9-F068-52F8-5ECB59CF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F5C18F72-C84F-D063-4732-84EC0978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D273858-FBFD-DEAE-AD96-5C657A6EF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8548" y="877457"/>
            <a:ext cx="6135249" cy="49406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26578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F7CAE20-16AA-488D-A148-9F47CEF0D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11F815CC-EECB-FB5B-68C1-C48FC508C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EF9D6568-E832-17EE-6E8D-6D4F80BEF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2EC9985A-8A31-E099-A519-A003E3B9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35010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EBE4D70A-6370-D227-8C8A-E57CB8CE7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270487BC-62D0-8122-EE28-32BF73CE6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2641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619FEFE-FA24-AF33-24CC-8CF8C2EA53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46" name="Straight Connector 31">
            <a:extLst>
              <a:ext uri="{FF2B5EF4-FFF2-40B4-BE49-F238E27FC236}">
                <a16:creationId xmlns:a16="http://schemas.microsoft.com/office/drawing/2014/main" id="{6E886974-A437-755C-8DD2-D1FAF1F4C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id="{A9ECFDDC-497E-4477-382E-22B08D2D2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0839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73E1F8-C04C-8FCF-9E14-B4E1DB2FF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0001" y="1876088"/>
            <a:ext cx="6858000" cy="41389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C540298-18F9-BB50-4F7D-8DBF53B1A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470C8BC-9567-FE0B-27FF-87FC864E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7C8A89B-AF92-C4D9-9581-EF8D76660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id="{6D6A59D5-A266-1465-E5EF-E8F22D2CF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8000" y="1215042"/>
            <a:ext cx="504000" cy="661046"/>
          </a:xfrm>
          <a:custGeom>
            <a:avLst/>
            <a:gdLst>
              <a:gd name="connsiteX0" fmla="*/ 0 w 3383176"/>
              <a:gd name="connsiteY0" fmla="*/ 0 h 661046"/>
              <a:gd name="connsiteX1" fmla="*/ 3383176 w 3383176"/>
              <a:gd name="connsiteY1" fmla="*/ 0 h 661046"/>
              <a:gd name="connsiteX2" fmla="*/ 3383176 w 3383176"/>
              <a:gd name="connsiteY2" fmla="*/ 661046 h 661046"/>
              <a:gd name="connsiteX3" fmla="*/ 0 w 3383176"/>
              <a:gd name="connsiteY3" fmla="*/ 661046 h 6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176" h="661046">
                <a:moveTo>
                  <a:pt x="0" y="0"/>
                </a:moveTo>
                <a:lnTo>
                  <a:pt x="3383176" y="0"/>
                </a:lnTo>
                <a:lnTo>
                  <a:pt x="3383176" y="661046"/>
                </a:lnTo>
                <a:lnTo>
                  <a:pt x="0" y="66104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800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AC124138-469D-E937-2DC9-483425874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DCD94ED-A7C3-B922-5276-E0CFC541E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3708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89FDD3A7-399A-2E72-FF25-BF24500FF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43CB0A4-DCC7-ECD1-D1DC-7A3771797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A52A0D3B-29E2-5893-0F38-FC610A31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7290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D902598-98B0-111E-C570-D294DFF63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613" y="2530765"/>
            <a:ext cx="4361688" cy="3484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530FC37-80EF-0A07-0887-E72EE2F2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5D7C95-B96F-1B15-0186-8CF2D27B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8935CD5-5B1B-FE89-B83F-E43E648A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CFFC6615-4187-7A83-63EE-BF6CF6B2B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A13F58F-07D6-B33D-BD64-C72F39E3D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102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65082D8-BAB5-0BFE-8BA8-E50FFE04E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21529"/>
            <a:ext cx="4361688" cy="34935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135D21-9D7B-C592-F9B1-C45527BFF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76E13FC-6FF0-0B11-2B96-ECCD78FC3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F63308A-4914-FAA4-AF71-EA8AB8B7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1BFCDEF0-A571-1775-D666-DD70D4326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B6AF83C9-36E2-6852-74FB-AB9B9B48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9233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1EB3780-5266-3444-3317-22ACFFCE4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5065" y="1902698"/>
            <a:ext cx="4522936" cy="4112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B9E5B2-7325-82CA-6062-3169FE7D5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C01CB96-C098-D789-185D-0A6FED880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270D577-1A93-F8B5-EC60-749030FF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F95D4149-5D4A-C071-F2F9-529F92199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F2CF751-80F5-AC12-9235-FEBCA21CF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43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506746-8C45-7F37-9AFA-B89A7E4B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8991"/>
            <a:ext cx="8667749" cy="3869961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F45EC4-F660-165A-7E92-5E4D61FF2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253117"/>
            <a:ext cx="8667749" cy="1174224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DC9E52-28EA-4972-BBAC-559097CE3A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2600" y="5501906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5735AC1-FB26-8EA1-D027-17E089CC7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8419612-CEB2-94CD-7A31-DCA2B214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2EF214D-7620-1A42-7B18-3AB9F24A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5405B0AF-EA77-026D-D39C-F2BDC1C0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1A7CF60F-B95D-2C6B-49CD-826DAEBA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530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37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882F52C-7359-FD40-71A5-15E3C8B2A1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491" y="1921164"/>
            <a:ext cx="4572000" cy="40938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E30C-67A7-0896-8382-BABCD7034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6BC6-9D59-8976-032A-6B639BC5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0EEB-A8D0-4D9B-FDE5-0FCE3DC7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FA6FBC27-AA27-A480-F758-AA0A0E34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3181070F-26E0-0C0D-6747-547B88616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28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65AB92A-BAA8-BA88-5315-6CDEB9B71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433" y="2512293"/>
            <a:ext cx="3401568" cy="3502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CD858A2-3AA3-29EC-34E4-F6890BAEE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321516-7241-6346-DEBE-42DAA310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A23FE0-8FD5-337D-C29C-604588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id="{01CF247D-9042-90FD-312C-A1D50781E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B84D435-085C-D7FE-B28F-B6977BBE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6674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69C6F0A-B174-5013-4DDB-AB20BA826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49236"/>
            <a:ext cx="3401568" cy="34658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3E85C36-1ED6-1795-08DB-23696B53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2E76A4-FFBE-61B8-F59B-EC1CE3BF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82745D-51FE-069C-245E-4F44EB77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E4F783A1-78AA-BF8E-8A22-FCBFCE05B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:a16="http://schemas.microsoft.com/office/drawing/2014/main" id="{F749601C-05D8-E636-3210-CF2A8713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775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A6011F-285F-BCE2-F758-C63F33675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245" y="2983345"/>
            <a:ext cx="3273552" cy="30316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FF9B-D63D-5137-0473-E4C0988E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04BA7A-7438-73D7-F9C7-AB3C9A7E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204760-0885-A02F-0067-BD4AC55CC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385EA8A6-8678-1948-5F2D-5CF4833E0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3B9F398C-FAF1-1B27-836C-F97B88F7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2841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99E67D-47D5-3842-1385-6C2F08D2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9531" y="4509558"/>
            <a:ext cx="5778466" cy="1516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78DFD8-B1C6-7604-1671-4CDAC391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921C03-3153-09AF-0D57-A0D96EBE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6E0734-2C6E-8C3B-65F2-133B94CFC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6827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2A94BD-34CC-6470-1478-1D549D046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0" y="3785795"/>
            <a:ext cx="7391397" cy="22402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82F43E7-55DC-C610-6DA1-02512373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E1085B-0F8A-711E-D721-A4D350D7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38CBE5-2DAC-95AD-3EE9-B0A0F534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F8884F71-7DBC-7C26-DB2C-731FCBC2E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7712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813CFB62-5831-FDE1-34F0-38FCD7614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962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5500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3CBF087-ADB9-D746-ED3D-8EAC47AF3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1639" y="824390"/>
            <a:ext cx="7376359" cy="22478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9BA7EC8-1425-F948-FB17-5F51DEC98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4AE2EC-59C3-D91C-8CD6-658F68BC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BBD3BD-F630-46F9-25B2-85A0E608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76BDEB52-5B02-AD88-F4C8-F7406429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3778D6D3-2293-3FE4-3124-63EF2E3A5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8922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F023DEB-EBD2-ECA5-19D2-F448BDC760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8" y="2081048"/>
            <a:ext cx="4114800" cy="39450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24FB994-9B85-2B55-198D-4925FB1F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FCC0375-2AE8-A777-C3E0-7D2E3B0F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37823D-6C6E-38BE-B6BE-096424E8D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33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7947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3599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55DF58-60BC-15D0-99C3-6E7F78EBD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8073" y="852884"/>
            <a:ext cx="5645724" cy="51621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12407CB-320D-5895-BDF5-2C4178E0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FCA35D-4F04-2227-AD9D-98F1BD0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8A1129D-5B96-F258-CFFC-CF58226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7048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9B8D2C3-5A67-946F-8429-CD7583E6B2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873726"/>
            <a:ext cx="6680197" cy="5141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E0A59B4-299A-C00C-5665-5D12C9E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C32A1D-8E68-C458-3E60-D6054C920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1D864DC-4F3D-BA46-DED4-8D088584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E5C9C418-CC1A-8074-2930-D56275515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87758AAB-3FDA-3A2F-37ED-381B84536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13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AFF9E1B-D277-3CD7-0505-70A3DF503C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6571" y="3939701"/>
            <a:ext cx="11517086" cy="1424780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C34CE9-1C8A-039B-8096-4B97AF95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1" y="5387064"/>
            <a:ext cx="11517086" cy="43849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BAD26A8-E2F7-88F3-1B9C-84798D9CA7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0"/>
            <a:ext cx="12192001" cy="3771900"/>
          </a:xfrm>
          <a:custGeom>
            <a:avLst/>
            <a:gdLst>
              <a:gd name="connsiteX0" fmla="*/ 2060179 w 12192001"/>
              <a:gd name="connsiteY0" fmla="*/ 2536316 h 3771900"/>
              <a:gd name="connsiteX1" fmla="*/ 12192001 w 12192001"/>
              <a:gd name="connsiteY1" fmla="*/ 2536316 h 3771900"/>
              <a:gd name="connsiteX2" fmla="*/ 12192001 w 12192001"/>
              <a:gd name="connsiteY2" fmla="*/ 3771900 h 3771900"/>
              <a:gd name="connsiteX3" fmla="*/ 2060179 w 12192001"/>
              <a:gd name="connsiteY3" fmla="*/ 3771900 h 3771900"/>
              <a:gd name="connsiteX4" fmla="*/ 6112791 w 12192001"/>
              <a:gd name="connsiteY4" fmla="*/ 1262587 h 3771900"/>
              <a:gd name="connsiteX5" fmla="*/ 12192000 w 12192001"/>
              <a:gd name="connsiteY5" fmla="*/ 1262587 h 3771900"/>
              <a:gd name="connsiteX6" fmla="*/ 12192000 w 12192001"/>
              <a:gd name="connsiteY6" fmla="*/ 2498171 h 3771900"/>
              <a:gd name="connsiteX7" fmla="*/ 6112791 w 12192001"/>
              <a:gd name="connsiteY7" fmla="*/ 2498171 h 3771900"/>
              <a:gd name="connsiteX8" fmla="*/ 0 w 12192001"/>
              <a:gd name="connsiteY8" fmla="*/ 1262587 h 3771900"/>
              <a:gd name="connsiteX9" fmla="*/ 6079209 w 12192001"/>
              <a:gd name="connsiteY9" fmla="*/ 1262587 h 3771900"/>
              <a:gd name="connsiteX10" fmla="*/ 6079209 w 12192001"/>
              <a:gd name="connsiteY10" fmla="*/ 2498171 h 3771900"/>
              <a:gd name="connsiteX11" fmla="*/ 0 w 12192001"/>
              <a:gd name="connsiteY11" fmla="*/ 2498171 h 3771900"/>
              <a:gd name="connsiteX12" fmla="*/ 0 w 12192001"/>
              <a:gd name="connsiteY12" fmla="*/ 0 h 3771900"/>
              <a:gd name="connsiteX13" fmla="*/ 10131822 w 12192001"/>
              <a:gd name="connsiteY13" fmla="*/ 0 h 3771900"/>
              <a:gd name="connsiteX14" fmla="*/ 10131822 w 12192001"/>
              <a:gd name="connsiteY14" fmla="*/ 1235584 h 3771900"/>
              <a:gd name="connsiteX15" fmla="*/ 0 w 12192001"/>
              <a:gd name="connsiteY15" fmla="*/ 1235584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71900">
                <a:moveTo>
                  <a:pt x="2060179" y="2536316"/>
                </a:moveTo>
                <a:lnTo>
                  <a:pt x="12192001" y="2536316"/>
                </a:lnTo>
                <a:lnTo>
                  <a:pt x="12192001" y="3771900"/>
                </a:lnTo>
                <a:lnTo>
                  <a:pt x="2060179" y="3771900"/>
                </a:lnTo>
                <a:close/>
                <a:moveTo>
                  <a:pt x="6112791" y="1262587"/>
                </a:moveTo>
                <a:lnTo>
                  <a:pt x="12192000" y="1262587"/>
                </a:lnTo>
                <a:lnTo>
                  <a:pt x="12192000" y="2498171"/>
                </a:lnTo>
                <a:lnTo>
                  <a:pt x="6112791" y="2498171"/>
                </a:lnTo>
                <a:close/>
                <a:moveTo>
                  <a:pt x="0" y="1262587"/>
                </a:moveTo>
                <a:lnTo>
                  <a:pt x="6079209" y="1262587"/>
                </a:lnTo>
                <a:lnTo>
                  <a:pt x="6079209" y="2498171"/>
                </a:lnTo>
                <a:lnTo>
                  <a:pt x="0" y="2498171"/>
                </a:lnTo>
                <a:close/>
                <a:moveTo>
                  <a:pt x="0" y="0"/>
                </a:moveTo>
                <a:lnTo>
                  <a:pt x="10131822" y="0"/>
                </a:lnTo>
                <a:lnTo>
                  <a:pt x="10131822" y="1235584"/>
                </a:lnTo>
                <a:lnTo>
                  <a:pt x="0" y="12355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AA2219-FD98-03D2-BB5C-E2321D2249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571" y="6030083"/>
            <a:ext cx="1733607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D31E19E-99D1-8CD0-E566-4E2F20A47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698B7D1-C36E-DFB0-A661-A5E474A68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35F19D-FD15-4BE1-660D-0643E54D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6230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07FA20-5F9E-5F1A-2995-42DE292E2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E53118E-49A5-7AAB-EB8C-E3E57CD9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755146-626F-5951-A77D-DC3012AB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2F96DE7D-2B90-57E1-B338-BE484C51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92356EB0-27E3-E63B-5A46-EF32523AD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79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9631-7C3B-D21E-7FA5-358FCF45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EAF229-1E32-0FE6-E4A3-E02C9FAAA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76071C-D183-B427-F1DA-639AE2B34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47BC41E4-A5C6-BE0D-6E66-832679642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8E0779B7-1774-CFF8-ED50-658BA7EEB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052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1D3DD9-10C8-C207-1E50-5F75DFD05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AA3F5E3-D7B9-CD19-945F-38980AE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C4A806-42ED-564D-542E-AAAA4EA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8" name="Straight Connector 31">
            <a:extLst>
              <a:ext uri="{FF2B5EF4-FFF2-40B4-BE49-F238E27FC236}">
                <a16:creationId xmlns:a16="http://schemas.microsoft.com/office/drawing/2014/main" id="{36CD38AE-A66F-08B7-774A-86EA48DC6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:a16="http://schemas.microsoft.com/office/drawing/2014/main" id="{96229C75-1749-7A15-57EA-3F40239C0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824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03858D-9532-D59F-FE73-A52EB24F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34F1EA-1A45-A729-FE88-FBF390F4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189E61-2D87-C5BC-948B-835B5018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B99A632E-EAA8-D126-AC93-60A78F8F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28CDBC42-8DE5-DE9A-947A-15C0C6B2D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0167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2BA1728-455B-BDAB-6419-C04536C1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DBA5A5-E947-E342-A677-E3AFE378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DC2686-2DAB-B424-F10D-506D01DF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6D22A03E-28FE-53DA-5B6A-383215ED1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81A987AB-C78C-597A-CC63-6E545EDEC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8577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E269EE-28E5-BB8D-160A-2C905B350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D3A4CC-2170-D513-478A-C60C50FE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18A10-98B1-2374-E4F2-709B641C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1">
            <a:extLst>
              <a:ext uri="{FF2B5EF4-FFF2-40B4-BE49-F238E27FC236}">
                <a16:creationId xmlns:a16="http://schemas.microsoft.com/office/drawing/2014/main" id="{173B7D00-3E0F-D372-F868-E62DE8E2C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D187FA62-E4DF-283A-B2BB-2DADBA4E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1724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EFA2AD-E749-9F60-705D-DE0941E2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138B0B-E7B2-93DE-E6AD-66530C4A9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8BC1B4-A19E-EF55-F8A5-8DB265F1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B3027282-55C0-23E2-F9D0-56E40795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DC379414-CF7D-9895-A99E-1AA396B90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10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C19029B-E3E6-1F4D-FA22-F5BD8741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0A4B2-F740-621D-1480-FB55668A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48FF9-74DF-1DDE-C86D-58BAE32E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43E09413-BF03-4EDB-7DA9-C0CBF04FE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873150D4-24A2-988A-C893-A637A2FA9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223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4B5ABA-190E-BEB5-573F-F64D2D57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FB98919-5529-CCFE-1092-A9D62454C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631FAD-95BD-D50C-3496-63D8FB39D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8B23DD3-BCFF-9795-0CA9-AE9401F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35FCD9B-34CE-58F0-8CB6-B7CB1EEF8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140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961250B-543A-6F37-305B-5397B2D5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115128"/>
            <a:ext cx="51577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01C122A-4474-6AF3-590D-B93E5FF99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115128"/>
            <a:ext cx="51831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404D35-FA36-303B-9506-3CD0CAF6E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BACB02-8504-5F46-9D13-168C82E2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F408501-24D6-36DD-2B2F-A53D1749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6295426D-7EC9-29C7-0CAD-C64EF8184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692CB063-86B6-5775-3AD2-DF4E29DD1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9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B78E43-591B-FC77-A959-A64AB0D4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870" y="383156"/>
            <a:ext cx="6022764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5093B11-F806-67DA-C9D7-48A738FD9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870" y="4253117"/>
            <a:ext cx="6022764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70C32A11-D80D-8895-B299-F84B774E25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700" y="-1270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74702A-06E8-AD73-62B2-B3A4A32E5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785" y="5739518"/>
            <a:ext cx="1909848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0A1C19A-4E5E-C742-32A1-2115149FC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9A9E029-23F0-CEC4-BA46-3EEC9773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900CB6-F919-93D0-C1AC-3EFB92BA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5669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5B9C-3B12-7D73-101A-B7FF5D456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5282CE-2FB9-AAD9-5683-E23E63D44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07876E-CDDA-8EC2-D2D8-B041DA0D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54FAAA69-6617-A985-B5BC-8A450B7E4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F7CDD230-E1EB-AB97-AA97-B6811E8B3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2065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208A5D7-2403-1350-DEF6-007D02B9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FF347C45-9CAA-BA8B-3731-BEB81073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CAC0BE5A-3FD4-01C0-EFCD-14242177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B592A1D3-2017-F169-B0A7-3173FF77C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:a16="http://schemas.microsoft.com/office/drawing/2014/main" id="{E8A6C772-C164-3CEA-A046-D9723CBD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3C5137EE-3743-D56F-8A63-2370A4C0D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F924045-417C-C278-4D5D-0671DFFEA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5BC3F4C5-4FB3-F517-627A-E393C3CE2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id="{1B466D3D-3E71-2F97-7F18-51F8A46E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id="{00CD6578-9EEA-5E52-3E03-6000B3C4C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:a16="http://schemas.microsoft.com/office/drawing/2014/main" id="{CD7CB540-1BF1-F1AC-AE10-C8B626E0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:a16="http://schemas.microsoft.com/office/drawing/2014/main" id="{B18690F7-0CC3-4A81-2333-82F551900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2AD7E1B5-43F5-AA4B-C9F4-7A7B6668F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170072F3-485C-71D2-6614-C68EABC5F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CED45EB-CA8D-2EBD-0965-E6FEC4272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5907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31074CC2-5937-AFC8-1A1A-7A015DAE7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64DE9D23-BE63-F4BA-C094-88F0662C2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E609DF1-B11E-F16C-4627-773F9ED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2527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05921472-2B94-11CA-0EA0-AF6AEF589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03DC96CF-757E-BC05-38D0-8715C9F6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37CA06D-1180-342A-AFB2-C32BF9EEB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2DA1D6D-422E-EEDA-8DC9-5C5EAC473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40308-043D-3A53-DA0F-093E337CA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90AB7-76A7-3140-4836-F21F77720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46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312063DD-D3D1-D48D-11EA-EDAC9FBA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4C921615-3B06-6595-B602-0F0849223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9E2CA2E-652A-8147-2CBE-16BDA0723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:a16="http://schemas.microsoft.com/office/drawing/2014/main" id="{1DF87C2B-8C15-4832-1A18-30D66F9D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50484DEC-5F3C-C8B6-FF32-A87C00F2A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71BB0B2E-198F-B445-B5B4-A2D4125B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802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737AD9D-036B-D686-E1F7-D96BA9CE4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31C53475-91B5-C2EE-3B43-0929FF08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DD4FCC2-EFD7-465D-BCEC-F58C8C879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CC192184-488F-FD72-3C76-41CA9EA4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5842CD27-CDAB-FAF1-4CE8-A5000A356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35411DC-B457-41AD-D330-F241093DB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792ABE52-35D0-6CC6-55AA-1493BF6FB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4082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id="{F219FF9B-2AB2-FF14-1C42-2676138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90DC9388-2CF6-5752-E430-B0454588A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4800356D-3D68-4E92-38D5-018F74A5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987C3128-989C-3D0C-C502-4AEEE57A2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44B57F24-6A05-F896-ADC6-5E62E1764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2460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11AC7-7C73-0770-E586-60D7DF67D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9A02A4-90B2-F621-2C48-05385692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2197B5-4EE8-CC14-4097-04B951FD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875982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8C5D408-FFA2-C974-5FEF-CC27E5CC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CDBC60-5DF7-DE99-0EC9-EBE53A35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36DCDC3-178E-8B95-7074-DE6CCA64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CDAA91D8-83E5-F6A5-73F7-332B82EF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21357E9-5725-711B-9A81-C74A9E58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9707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68B94C1-75B8-863F-960B-8786E9F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6F973C8-8AF3-68C3-3AD0-FB5CD9ECA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B8209AD-BB7C-894A-7EE2-639C0FC37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4193EBB3-CE5F-A8BE-28F8-FC0734E92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196F95E7-D1CA-3B84-305B-BF7A6828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799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90193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387AC-5041-4BBD-7A52-6E3AE9E5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385A3C-B30C-0D20-0384-965032C5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3BB09-562E-C7FE-E47E-94C117C17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018DAF8-7D84-87BB-5E5A-4E2B4E47C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F8DD68C9-ACCE-74DD-5873-5F94A7E7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9973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3B652D-563A-C94A-A80F-37E30BB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B469B7B-575C-C7B6-33FA-91A14DEF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084A6E-E5C4-0F80-C9A8-1A03B598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3A4E4F4-19A2-02D9-2198-CCD4837C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0E658B9B-3A7A-CA54-A5EF-D656D0A1F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5082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9E7F9F25-6C66-45A9-994C-15E946ED2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A37C7A4F-3518-6695-ED4C-3D6F39E82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859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346275D-4318-15D0-8F4A-3820A657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40918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65BDE1-4C58-E0CC-97CA-4695152C2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6601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17E50D-F7E2-253D-428F-1DA3EFBC28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16600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84480"/>
            <a:ext cx="5384800" cy="41001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97C1-0EB0-B109-7BE3-9012BD59B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4521200"/>
            <a:ext cx="538480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47792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4FD6E8-9410-CD68-AD6A-4F21B02B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9595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ADB13491-D2D3-4083-6A8B-1287C22A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926D9C2-BC4F-E144-A16A-55FF6A79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E317CA0-22C4-CA77-01FA-B2BEFBBCD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992984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385FC90-7736-5963-EAE4-47582D46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0"/>
              <a:t>Market Position</a:t>
            </a:r>
            <a:endParaRPr lang="zh-CN" altLang="en-US"/>
          </a:p>
        </p:txBody>
      </p:sp>
      <p:pic>
        <p:nvPicPr>
          <p:cNvPr id="16" name="Picture Placeholder 15" descr="A person writing on a whiteboard">
            <a:extLst>
              <a:ext uri="{FF2B5EF4-FFF2-40B4-BE49-F238E27FC236}">
                <a16:creationId xmlns:a16="http://schemas.microsoft.com/office/drawing/2014/main" id="{65D5C047-63DD-F905-995C-EB79536337F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56D563-0AFC-BDF1-BE83-7D9CD927A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altLang="zh-CN" dirty="0"/>
              <a:t>Dominant in Niche AI Segments</a:t>
            </a:r>
            <a:endParaRPr lang="zh-CN" alt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592898C-BD3B-6076-FE5B-1D3FC1212C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We lead in natural language processing solutions tailored for legal and healthcare industries.</a:t>
            </a:r>
            <a:endParaRPr lang="zh-CN" altLang="en-US" dirty="0"/>
          </a:p>
        </p:txBody>
      </p:sp>
      <p:pic>
        <p:nvPicPr>
          <p:cNvPr id="18" name="Picture Placeholder 17" descr="Group of people collaborating at a table.">
            <a:extLst>
              <a:ext uri="{FF2B5EF4-FFF2-40B4-BE49-F238E27FC236}">
                <a16:creationId xmlns:a16="http://schemas.microsoft.com/office/drawing/2014/main" id="{0163262D-C61F-CCFB-C035-8E83195EB4A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" r="81"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2EFBC6-2998-144B-B200-3C8906FC2B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High Adoption in Enterprise SaaS</a:t>
            </a:r>
            <a:endParaRPr lang="zh-CN" alt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888C7E-5B7C-47DB-921B-038681CF55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Our tools integrate seamlessly with enterprise platforms like Salesforce and Microsoft Teams.</a:t>
            </a:r>
            <a:endParaRPr lang="zh-CN" altLang="en-US" dirty="0"/>
          </a:p>
        </p:txBody>
      </p:sp>
      <p:pic>
        <p:nvPicPr>
          <p:cNvPr id="20" name="Picture Placeholder 19" descr="Woman writing on a whiteboard.">
            <a:extLst>
              <a:ext uri="{FF2B5EF4-FFF2-40B4-BE49-F238E27FC236}">
                <a16:creationId xmlns:a16="http://schemas.microsoft.com/office/drawing/2014/main" id="{EDA6C67A-5F85-2C1A-DF54-2B4E3908E9B0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" r="272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55864B-7713-696C-C346-8CB4515120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266380"/>
            <a:ext cx="2247677" cy="645155"/>
          </a:xfrm>
        </p:spPr>
        <p:txBody>
          <a:bodyPr/>
          <a:lstStyle/>
          <a:p>
            <a:r>
              <a:rPr lang="en-US" altLang="zh-CN" dirty="0"/>
              <a:t>Backed by Cutting-Edge LLM Technology</a:t>
            </a:r>
            <a:endParaRPr lang="zh-CN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3571E4-0C22-96F7-3DC9-763C68F7C81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en-US" altLang="ko-KR" b="0" i="0" dirty="0">
                <a:solidFill>
                  <a:srgbClr val="FFFFFF"/>
                </a:solidFill>
                <a:effectLst/>
                <a:latin typeface="ui-sans-serif"/>
              </a:rPr>
              <a:t>Our models are fine-tuned for domain-specific tasks with exceptional accuracy and latency.</a:t>
            </a:r>
          </a:p>
          <a:p>
            <a:pPr>
              <a:buNone/>
            </a:pPr>
            <a:br>
              <a:rPr lang="en-US" altLang="ko-KR" dirty="0"/>
            </a:br>
            <a:endParaRPr lang="zh-CN" altLang="en-US" dirty="0"/>
          </a:p>
        </p:txBody>
      </p:sp>
      <p:pic>
        <p:nvPicPr>
          <p:cNvPr id="22" name="Picture Placeholder 21" descr="Two colleagues collaborating on a project at a desk.">
            <a:extLst>
              <a:ext uri="{FF2B5EF4-FFF2-40B4-BE49-F238E27FC236}">
                <a16:creationId xmlns:a16="http://schemas.microsoft.com/office/drawing/2014/main" id="{E585A36A-CFCE-AB7B-F2FE-29C16DABBF4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1CC92-CE45-C84A-6A75-9F4C077DF8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FFFFFF"/>
                </a:solidFill>
                <a:effectLst/>
                <a:latin typeface="ui-sans-serif"/>
              </a:rPr>
              <a:t>Growing Global Footprint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9FAB0-49C7-A335-EA9E-1B0C4CB1FA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FFFFFF"/>
                </a:solidFill>
                <a:effectLst/>
                <a:latin typeface="ui-sans-serif"/>
              </a:rPr>
              <a:t>Expanding rapidly across North America, Europe, and Southeast Asia, with localization capabilities built-in.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7425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2.27方案3">
      <a:dk1>
        <a:sysClr val="windowText" lastClr="000000"/>
      </a:dk1>
      <a:lt1>
        <a:sysClr val="window" lastClr="FFFFFF"/>
      </a:lt1>
      <a:dk2>
        <a:srgbClr val="1453D4"/>
      </a:dk2>
      <a:lt2>
        <a:srgbClr val="DBEFF9"/>
      </a:lt2>
      <a:accent1>
        <a:srgbClr val="9BEAFF"/>
      </a:accent1>
      <a:accent2>
        <a:srgbClr val="70A7F3"/>
      </a:accent2>
      <a:accent3>
        <a:srgbClr val="32B7F3"/>
      </a:accent3>
      <a:accent4>
        <a:srgbClr val="071D28"/>
      </a:accent4>
      <a:accent5>
        <a:srgbClr val="598196"/>
      </a:accent5>
      <a:accent6>
        <a:srgbClr val="50BBC1"/>
      </a:accent6>
      <a:hlink>
        <a:srgbClr val="2995AD"/>
      </a:hlink>
      <a:folHlink>
        <a:srgbClr val="85DFD0"/>
      </a:folHlink>
    </a:clrScheme>
    <a:fontScheme name="Custom 2">
      <a:majorFont>
        <a:latin typeface="Arial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18412" b="-39640"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78</Words>
  <Application>Microsoft Office PowerPoint</Application>
  <PresentationFormat>와이드스크린</PresentationFormat>
  <Paragraphs>10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ui-sans-serif</vt:lpstr>
      <vt:lpstr>Aptos</vt:lpstr>
      <vt:lpstr>Arial</vt:lpstr>
      <vt:lpstr>Custom</vt:lpstr>
      <vt:lpstr>Market Position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2</cp:revision>
  <dcterms:created xsi:type="dcterms:W3CDTF">2025-05-07T15:10:05Z</dcterms:created>
  <dcterms:modified xsi:type="dcterms:W3CDTF">2025-05-10T12:45:59Z</dcterms:modified>
</cp:coreProperties>
</file>